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004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11C3-A7A5-4047-939F-40B95EFD315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HP\Downloads\NỀN KH TUẦ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1371600"/>
            <a:ext cx="77096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NỘI DUNG HỌC NGÀY THỨ NĂM (23/4/2020)</a:t>
            </a: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95600" y="2514600"/>
            <a:ext cx="47099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Tạo</a:t>
            </a:r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3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Vẽ</a:t>
            </a:r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 </a:t>
            </a:r>
            <a:r>
              <a:rPr lang="en-US" sz="3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gà</a:t>
            </a:r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con”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62400" y="1524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038600" y="6858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66800" y="304800"/>
            <a:ext cx="7620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TRƯỜNG MẦM NON VƯỜN HỒNG QUẬN 8 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3276600" y="914400"/>
            <a:ext cx="2713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LỚP: MẦM (3 – 4 TUỔI)</a:t>
            </a:r>
            <a:endParaRPr lang="en-US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31</cp:revision>
  <dcterms:created xsi:type="dcterms:W3CDTF">2020-04-11T02:34:12Z</dcterms:created>
  <dcterms:modified xsi:type="dcterms:W3CDTF">2020-04-15T04:15:19Z</dcterms:modified>
</cp:coreProperties>
</file>